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8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0" y="-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845E-179A-4B56-278B-FF35576B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545A9-3BF2-28A3-8501-0903ED7B0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F1769-CD36-ACBB-30F2-521C5313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164A-3C1E-4163-D10E-00DD1B2A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53D0D-C6E2-0DE7-3472-482F0742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0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8907-D169-B90D-2308-7C7272FA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72AAC-ECC3-E6A7-6C7C-18F948243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AEAC0-2875-1364-D2DD-20C1B7FC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53E6-0872-94A1-81FE-0CDFFF81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6DB42-FCED-4966-81E2-864CF1FB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C2C49-602B-A404-B06D-A6CE01E4D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F1864-5891-26B7-8E64-AC989B0B5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60325-28FB-BFD1-6231-9833AEFC1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B7DAD-5034-3E9A-323E-DB8D82C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D901-04D8-46A9-6337-93342F74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3712-8239-7150-0CCB-0BD807A4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B3C2-E162-9586-B275-19502635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6A200-CA09-1E6C-D9B7-427217CB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C344B-ACEA-3DAC-B163-367EA527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51608-B49C-5940-F8A2-096BA5F8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4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BE03-69DC-EAC0-723F-2292E4A5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74AE7-1B1B-24DE-457D-1007F17E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A5E95-20F0-B920-7929-186B3A0E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34D31-B431-A136-1B0F-6C53F49B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485C5-986A-92FD-E325-6F9D9051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B580-15C4-C2A0-AFFE-9485BFA1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D777-1F29-82DD-A9A0-BDD97280B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28257-B344-494E-7C2D-8333938F5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FDF3C-7D56-C673-7918-029E2D98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C865-B88D-AB82-66E4-38EAE426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E7AE-3313-1AA4-2414-6061798E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7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5D30-24E3-801D-2252-ED2D747F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B906-9B37-D5CF-B215-384E895CE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C3008-46E4-CE4A-8DD3-CE28498A2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34C75-9762-D6C6-F456-13907D3E0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00E92-DF99-5A0D-101C-CD14F9970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4D235-42A0-E562-2F27-85E9CE1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054C8-E14B-3414-A863-D25AAE01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6F0F8-52F9-DEE9-71F2-1F5AE8CA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5A83-EF4C-3154-DF73-FA547E08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CC12-851B-BD9E-922C-01EFBC86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89E9B-0C06-8E26-9F50-FD4F1C60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7432A-6FA2-D271-7C5C-672C9950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F82F4-3159-1560-8971-E2D66384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4DD2E-9AC6-B219-FE32-9B84BA34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5442-06D5-086E-4B2C-02CD879B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0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D02A-0628-067F-E329-89BAA171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DCA7-172F-46EF-9873-CFD78ED9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1C53-DD15-FA94-FE44-B3002B760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09C4A-38CF-664D-194C-CD7EFCF6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EF53D-802B-EEF3-915D-F957F16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9B865-70EE-139C-9519-3D0B5676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7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303E-1782-846F-AC11-BF1A6A42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026EF-3095-A68D-5729-7A5FC2DF6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62C18-0E89-E59B-7EB8-1825A3BE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50634-18E0-D466-7734-96C71B21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F6657-7169-141A-A370-8542F335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8F2DD-28BA-100A-AACD-A434FB9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3CE2E-AED7-51B3-94F0-58717B2D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92632-3594-1E79-E839-75A2CE5E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8F648-A340-631F-159E-91CE3A251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603A3-9C16-4893-9CD3-BB19C7EC3D5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5CC1C-056D-F2B2-3B74-9C1E0219D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34BD8-A58B-3011-BBAF-94D79F99A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CF1E0-A0AE-4820-9E3E-8814E9888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060128-FCA3-C644-2F50-F3473A82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1" y="1874965"/>
            <a:ext cx="11156026" cy="29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0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4C1F-D10C-84E6-48C5-6F63084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217EC7EA-2469-F11B-1889-952C10A1C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604" y="1993250"/>
            <a:ext cx="9586791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5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6B97-61F4-F7F6-BABF-7CCA38BF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F2A850B-5F3C-D77D-C738-1C64D8AA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9861" y="1825625"/>
            <a:ext cx="9772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5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B4C30DFF-43A5-09C3-13BE-EF34B9E3A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247" y="768332"/>
            <a:ext cx="4375277" cy="1724345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1AD62B60-189D-CB9F-5262-A7E6F652C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7606" y="765195"/>
            <a:ext cx="3182634" cy="1777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935E63-54E6-0A93-501D-19F04C49FB2B}"/>
                  </a:ext>
                </a:extLst>
              </p:cNvPr>
              <p:cNvSpPr txBox="1"/>
              <p:nvPr/>
            </p:nvSpPr>
            <p:spPr>
              <a:xfrm>
                <a:off x="2942039" y="2787089"/>
                <a:ext cx="6094562" cy="40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935E63-54E6-0A93-501D-19F04C49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39" y="2787089"/>
                <a:ext cx="6094562" cy="407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1">
            <a:extLst>
              <a:ext uri="{FF2B5EF4-FFF2-40B4-BE49-F238E27FC236}">
                <a16:creationId xmlns:a16="http://schemas.microsoft.com/office/drawing/2014/main" id="{9DD1867B-7032-899F-95AB-C775D93F8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0073" y="3676228"/>
            <a:ext cx="1551854" cy="1807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7000-B405-FAA5-98A9-EE0FB277E59A}"/>
                  </a:ext>
                </a:extLst>
              </p:cNvPr>
              <p:cNvSpPr txBox="1"/>
              <p:nvPr/>
            </p:nvSpPr>
            <p:spPr>
              <a:xfrm>
                <a:off x="3048719" y="5697766"/>
                <a:ext cx="609456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𝐶𝑜𝑙𝑜𝑟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𝑖𝑚𝑎𝑔𝑖𝑛𝑎𝑟𝑦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7000-B405-FAA5-98A9-EE0FB277E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19" y="5697766"/>
                <a:ext cx="6094562" cy="39190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96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66D972A9-C48E-D19E-02BA-640BB9BAE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242" y="1447632"/>
            <a:ext cx="6199516" cy="39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6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FB2-4FAC-35DA-552D-8A9B5686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E70AD1B-01DF-02E8-9028-E9906A697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325" y="2324894"/>
            <a:ext cx="100393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16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Maddison</dc:creator>
  <cp:lastModifiedBy>Austin Maddison</cp:lastModifiedBy>
  <cp:revision>2</cp:revision>
  <dcterms:created xsi:type="dcterms:W3CDTF">2023-11-08T04:55:14Z</dcterms:created>
  <dcterms:modified xsi:type="dcterms:W3CDTF">2023-11-08T06:35:19Z</dcterms:modified>
</cp:coreProperties>
</file>